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5F960-96FA-449B-AE47-04DF9D2F18D1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6251A-ACAB-49EB-95F3-AA910E5C9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6251A-ACAB-49EB-95F3-AA910E5C91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2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5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5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8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4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8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4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5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2DF0-FECF-41ED-AA21-5DCD929F6871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2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wm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9385" y="3047037"/>
            <a:ext cx="75282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</a:rPr>
              <a:t>          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MÔN: TIN HỌC </a:t>
            </a:r>
          </a:p>
          <a:p>
            <a:pPr algn="ctr"/>
            <a:r>
              <a:rPr lang="en-US" sz="3600" b="1" baseline="30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baseline="30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i="1" u="sng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LỚP:5</a:t>
            </a:r>
            <a:endParaRPr lang="en-US" sz="3600" b="1" i="1" u="sng" baseline="30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1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" y="5445224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56418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44800" y="32512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8293" y="34036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0" descr="book_page_flip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593" y="460035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798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五角星 6"/>
          <p:cNvSpPr/>
          <p:nvPr/>
        </p:nvSpPr>
        <p:spPr>
          <a:xfrm rot="19938392">
            <a:off x="1256049" y="11130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3" name="五角星 6"/>
          <p:cNvSpPr/>
          <p:nvPr/>
        </p:nvSpPr>
        <p:spPr>
          <a:xfrm rot="19938392">
            <a:off x="6819869" y="116346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五角星 6"/>
          <p:cNvSpPr/>
          <p:nvPr/>
        </p:nvSpPr>
        <p:spPr>
          <a:xfrm rot="19938392">
            <a:off x="2005485" y="60279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5" name="五角星 6"/>
          <p:cNvSpPr/>
          <p:nvPr/>
        </p:nvSpPr>
        <p:spPr>
          <a:xfrm rot="19938392">
            <a:off x="6362853" y="6027907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pic>
        <p:nvPicPr>
          <p:cNvPr id="25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75" y="5588794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85" y="55626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815938" y="4548188"/>
            <a:ext cx="6858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25356" y="4729957"/>
            <a:ext cx="639762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五角星 6"/>
          <p:cNvSpPr/>
          <p:nvPr/>
        </p:nvSpPr>
        <p:spPr>
          <a:xfrm rot="19938392">
            <a:off x="4414446" y="635250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71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3459" y="2814823"/>
            <a:ext cx="6945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KHỞI ĐỘNG</a:t>
            </a:r>
          </a:p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Hát kết hợp với bộ gõ cơ thể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3120" y="3673845"/>
            <a:ext cx="2250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7987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5000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五角星 6"/>
          <p:cNvSpPr/>
          <p:nvPr/>
        </p:nvSpPr>
        <p:spPr>
          <a:xfrm rot="19938392">
            <a:off x="186357" y="16388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103573" y="629871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五角星 6"/>
          <p:cNvSpPr/>
          <p:nvPr/>
        </p:nvSpPr>
        <p:spPr>
          <a:xfrm rot="19938392">
            <a:off x="8744002" y="6397159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五角星 6"/>
          <p:cNvSpPr/>
          <p:nvPr/>
        </p:nvSpPr>
        <p:spPr>
          <a:xfrm rot="19938392">
            <a:off x="8752649" y="7312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71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Picture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02283" y="3510005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Picture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4695" y="3417566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2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02152"/>
            <a:ext cx="9144000" cy="5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06" y="5373216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650866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6"/>
          <p:cNvSpPr/>
          <p:nvPr/>
        </p:nvSpPr>
        <p:spPr>
          <a:xfrm rot="19938392">
            <a:off x="88725" y="162066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五角星 6"/>
          <p:cNvSpPr/>
          <p:nvPr/>
        </p:nvSpPr>
        <p:spPr>
          <a:xfrm rot="19938392">
            <a:off x="395738" y="6360850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五角星 6"/>
          <p:cNvSpPr/>
          <p:nvPr/>
        </p:nvSpPr>
        <p:spPr>
          <a:xfrm rot="19938392">
            <a:off x="8707800" y="148924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五角星 6"/>
          <p:cNvSpPr/>
          <p:nvPr/>
        </p:nvSpPr>
        <p:spPr>
          <a:xfrm rot="19938392">
            <a:off x="8315496" y="6401013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Rectangle 17"/>
          <p:cNvSpPr/>
          <p:nvPr/>
        </p:nvSpPr>
        <p:spPr>
          <a:xfrm>
            <a:off x="516071" y="1591574"/>
            <a:ext cx="80610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Thursday, </a:t>
            </a:r>
            <a:r>
              <a:rPr lang="vi-V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32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  <a:p>
            <a:pPr algn="ctr"/>
            <a:r>
              <a:rPr lang="it-IT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4: Thế giới logo</a:t>
            </a:r>
          </a:p>
          <a:p>
            <a:pPr algn="ctr"/>
            <a:r>
              <a:rPr lang="it-IT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it-IT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gì em đã biết (tiết 1)</a:t>
            </a:r>
            <a:endParaRPr lang="vi-V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4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406248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book_page_flip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067" y="3333758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56" y="11694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53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492896"/>
            <a:ext cx="47525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LÀM PHIM</a:t>
            </a:r>
            <a:endParaRPr lang="en-US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49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NhuLam</cp:lastModifiedBy>
  <cp:revision>47</cp:revision>
  <dcterms:created xsi:type="dcterms:W3CDTF">2018-12-04T11:04:10Z</dcterms:created>
  <dcterms:modified xsi:type="dcterms:W3CDTF">2023-02-08T03:04:28Z</dcterms:modified>
</cp:coreProperties>
</file>